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72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6716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8069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7796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92518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4850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26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75889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14668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3345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417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487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9593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7268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5678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1397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529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95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8D74D69-A6BD-4E75-AC44-43DFAFE725AA}" type="datetimeFigureOut">
              <a:rPr lang="ru-RU" smtClean="0"/>
              <a:t>23.03.2022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D61E6ED-B401-4B8D-9D6E-69DA44C93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737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9723AA-CA9E-4B2D-A43E-ACC4CBE94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АМОРФНЫЕ И КРИСТАЛЛИЧЕСКИЕ ВЕЩЕСТВА </a:t>
            </a:r>
          </a:p>
        </p:txBody>
      </p:sp>
    </p:spTree>
    <p:extLst>
      <p:ext uri="{BB962C8B-B14F-4D97-AF65-F5344CB8AC3E}">
        <p14:creationId xmlns:p14="http://schemas.microsoft.com/office/powerpoint/2010/main" val="2390004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BDD59A-7815-4D55-9A2F-F5DFF7423745}"/>
              </a:ext>
            </a:extLst>
          </p:cNvPr>
          <p:cNvSpPr txBox="1"/>
          <p:nvPr/>
        </p:nvSpPr>
        <p:spPr>
          <a:xfrm>
            <a:off x="5093289" y="2245360"/>
            <a:ext cx="2069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 Твердые вещества</a:t>
            </a:r>
          </a:p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FA7258-F61E-434D-AEAB-506308DD6ABE}"/>
              </a:ext>
            </a:extLst>
          </p:cNvPr>
          <p:cNvSpPr txBox="1"/>
          <p:nvPr/>
        </p:nvSpPr>
        <p:spPr>
          <a:xfrm>
            <a:off x="2854086" y="3105834"/>
            <a:ext cx="2239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Аморфные вещества</a:t>
            </a:r>
          </a:p>
          <a:p>
            <a:endParaRPr lang="ru-RU" dirty="0"/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8E4DB48D-5895-41B7-9B1B-46EB31AFAE9E}"/>
              </a:ext>
            </a:extLst>
          </p:cNvPr>
          <p:cNvCxnSpPr>
            <a:stCxn id="4" idx="1"/>
            <a:endCxn id="7" idx="0"/>
          </p:cNvCxnSpPr>
          <p:nvPr/>
        </p:nvCxnSpPr>
        <p:spPr>
          <a:xfrm flipH="1">
            <a:off x="3973688" y="2568526"/>
            <a:ext cx="1119601" cy="5373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46E330CA-2F2D-489C-AC5D-695BED076F8C}"/>
              </a:ext>
            </a:extLst>
          </p:cNvPr>
          <p:cNvCxnSpPr>
            <a:cxnSpLocks/>
            <a:stCxn id="4" idx="3"/>
            <a:endCxn id="15" idx="0"/>
          </p:cNvCxnSpPr>
          <p:nvPr/>
        </p:nvCxnSpPr>
        <p:spPr>
          <a:xfrm>
            <a:off x="7162830" y="2568526"/>
            <a:ext cx="1402532" cy="5373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8AE051-1D72-4D70-9E10-8F6259C01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752165"/>
            <a:ext cx="6573520" cy="19472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9C752A9-89E3-416A-B94C-052EC6CA6174}"/>
              </a:ext>
            </a:extLst>
          </p:cNvPr>
          <p:cNvSpPr txBox="1"/>
          <p:nvPr/>
        </p:nvSpPr>
        <p:spPr>
          <a:xfrm>
            <a:off x="7098710" y="3105834"/>
            <a:ext cx="2933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Кристаллические вещества </a:t>
            </a:r>
          </a:p>
        </p:txBody>
      </p:sp>
    </p:spTree>
    <p:extLst>
      <p:ext uri="{BB962C8B-B14F-4D97-AF65-F5344CB8AC3E}">
        <p14:creationId xmlns:p14="http://schemas.microsoft.com/office/powerpoint/2010/main" val="31281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C0266D-0EA6-4BAD-9693-5B8DA8F4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КРИСТАЛЛИЧЕСКИЕ ВЕЩЕСТВА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53C0AE-FCF1-498C-83AA-1F8E5694B807}"/>
              </a:ext>
            </a:extLst>
          </p:cNvPr>
          <p:cNvSpPr txBox="1"/>
          <p:nvPr/>
        </p:nvSpPr>
        <p:spPr>
          <a:xfrm>
            <a:off x="751840" y="2214694"/>
            <a:ext cx="9517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Кристаллическими называют вещества, в которых частицы располагаются в строгом порядке. </a:t>
            </a:r>
          </a:p>
        </p:txBody>
      </p:sp>
      <p:pic>
        <p:nvPicPr>
          <p:cNvPr id="2050" name="Picture 2" descr="Алмаз PNG фото">
            <a:extLst>
              <a:ext uri="{FF2B5EF4-FFF2-40B4-BE49-F238E27FC236}">
                <a16:creationId xmlns:a16="http://schemas.microsoft.com/office/drawing/2014/main" id="{D4AA9099-EF8B-455C-8D7C-28C691F9B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" y="2399360"/>
            <a:ext cx="3302000" cy="33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Сахар PNG">
            <a:extLst>
              <a:ext uri="{FF2B5EF4-FFF2-40B4-BE49-F238E27FC236}">
                <a16:creationId xmlns:a16="http://schemas.microsoft.com/office/drawing/2014/main" id="{79D1E0CB-96F5-4ADE-8238-BB39D3F63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0920" y="3810871"/>
            <a:ext cx="3190240" cy="319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Алюминий — Традиция">
            <a:extLst>
              <a:ext uri="{FF2B5EF4-FFF2-40B4-BE49-F238E27FC236}">
                <a16:creationId xmlns:a16="http://schemas.microsoft.com/office/drawing/2014/main" id="{DC336336-B726-4DA6-8E29-E6387CE9C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260" y="3283375"/>
            <a:ext cx="19050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7964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36EB29-E933-4DD0-9A69-5C4AF3B99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Аморфные вещества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DA4F23-9B98-479B-9FBF-3FF844833CE4}"/>
              </a:ext>
            </a:extLst>
          </p:cNvPr>
          <p:cNvSpPr txBox="1"/>
          <p:nvPr/>
        </p:nvSpPr>
        <p:spPr>
          <a:xfrm>
            <a:off x="833120" y="2048516"/>
            <a:ext cx="9096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Аморфными называют вещества, у которых нет строгого порядка в распоряжении частиц.</a:t>
            </a:r>
          </a:p>
        </p:txBody>
      </p:sp>
      <p:pic>
        <p:nvPicPr>
          <p:cNvPr id="3076" name="Picture 4" descr="Свеча PNG фото, свечка PNG">
            <a:extLst>
              <a:ext uri="{FF2B5EF4-FFF2-40B4-BE49-F238E27FC236}">
                <a16:creationId xmlns:a16="http://schemas.microsoft.com/office/drawing/2014/main" id="{3A83A09A-76EE-42A6-A283-A194C14C1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96" y="2712720"/>
            <a:ext cx="3194304" cy="399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Камень Янтарь - свойства и характеристики - Московский геммологический центр">
            <a:extLst>
              <a:ext uri="{FF2B5EF4-FFF2-40B4-BE49-F238E27FC236}">
                <a16:creationId xmlns:a16="http://schemas.microsoft.com/office/drawing/2014/main" id="{701E30B7-753D-4861-B0F1-047E49CAC0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5868" y="3804414"/>
            <a:ext cx="3619500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Пластилин PNG">
            <a:extLst>
              <a:ext uri="{FF2B5EF4-FFF2-40B4-BE49-F238E27FC236}">
                <a16:creationId xmlns:a16="http://schemas.microsoft.com/office/drawing/2014/main" id="{44326866-60EF-40F1-9169-789C87DD4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830" y="2526459"/>
            <a:ext cx="3359685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Жевательная резинка PNG">
            <a:extLst>
              <a:ext uri="{FF2B5EF4-FFF2-40B4-BE49-F238E27FC236}">
                <a16:creationId xmlns:a16="http://schemas.microsoft.com/office/drawing/2014/main" id="{8472830E-747E-4AEF-BF66-8E7E151BC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830" y="4521021"/>
            <a:ext cx="4773508" cy="1718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912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CE31C75-1EFC-4140-9C5E-B045E1369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Свойства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EA0574F-1DC5-4A6D-BFE4-FF8BD8E7DD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Аморфные вещества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4A230EED-968C-4A84-B6B6-EAFB6629D7F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1) обладают текучестью </a:t>
            </a:r>
          </a:p>
          <a:p>
            <a:r>
              <a:rPr lang="ru-RU" dirty="0"/>
              <a:t>2) изотропны(физические свойства одинаковы по всем направлениям) </a:t>
            </a:r>
          </a:p>
          <a:p>
            <a:r>
              <a:rPr lang="ru-RU" dirty="0"/>
              <a:t>3) не имеют кристаллического строения </a:t>
            </a:r>
          </a:p>
          <a:p>
            <a:r>
              <a:rPr lang="ru-RU" dirty="0"/>
              <a:t>4) не имеют постоянной температуры плавления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84E4D5F-10BE-4EAF-879C-8C1F394F0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Кристаллические вещества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A31BF96F-4B04-4DDE-833A-0D40C1680F75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/>
          </a:bodyPr>
          <a:lstStyle/>
          <a:p>
            <a:r>
              <a:rPr lang="ru-RU" dirty="0"/>
              <a:t>1) температура плавления постоянна</a:t>
            </a:r>
          </a:p>
          <a:p>
            <a:r>
              <a:rPr lang="ru-RU" dirty="0"/>
              <a:t>2) имеют кристаллическую решетку </a:t>
            </a:r>
          </a:p>
          <a:p>
            <a:r>
              <a:rPr lang="ru-RU" dirty="0"/>
              <a:t>3) </a:t>
            </a:r>
            <a:r>
              <a:rPr lang="ru-RU" dirty="0" err="1"/>
              <a:t>анизотропны</a:t>
            </a:r>
            <a:r>
              <a:rPr lang="ru-RU" dirty="0"/>
              <a:t>(физические свойства различны в различных направлениях) </a:t>
            </a:r>
          </a:p>
          <a:p>
            <a:r>
              <a:rPr lang="ru-RU" dirty="0"/>
              <a:t>4) каждое вещество имеет свою температуру плавления </a:t>
            </a:r>
          </a:p>
        </p:txBody>
      </p:sp>
    </p:spTree>
    <p:extLst>
      <p:ext uri="{BB962C8B-B14F-4D97-AF65-F5344CB8AC3E}">
        <p14:creationId xmlns:p14="http://schemas.microsoft.com/office/powerpoint/2010/main" val="1311958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Кристаллические решетки, подготовка к ЕГЭ по химии">
            <a:extLst>
              <a:ext uri="{FF2B5EF4-FFF2-40B4-BE49-F238E27FC236}">
                <a16:creationId xmlns:a16="http://schemas.microsoft.com/office/drawing/2014/main" id="{EFDC599D-77F4-430F-8340-6BB718968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720" y="310253"/>
            <a:ext cx="9540240" cy="599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901916"/>
      </p:ext>
    </p:extLst>
  </p:cSld>
  <p:clrMapOvr>
    <a:masterClrMapping/>
  </p:clrMapOvr>
</p:sld>
</file>

<file path=ppt/theme/theme1.xml><?xml version="1.0" encoding="utf-8"?>
<a:theme xmlns:a="http://schemas.openxmlformats.org/drawingml/2006/main" name="Капля">
  <a:themeElements>
    <a:clrScheme name="Капля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Капл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апл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32</TotalTime>
  <Words>102</Words>
  <Application>Microsoft Office PowerPoint</Application>
  <PresentationFormat>Широкоэкранный</PresentationFormat>
  <Paragraphs>19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9" baseType="lpstr">
      <vt:lpstr>Arial</vt:lpstr>
      <vt:lpstr>Tw Cen MT</vt:lpstr>
      <vt:lpstr>Капля</vt:lpstr>
      <vt:lpstr>АМОРФНЫЕ И КРИСТАЛЛИЧЕСКИЕ ВЕЩЕСТВА </vt:lpstr>
      <vt:lpstr>Презентация PowerPoint</vt:lpstr>
      <vt:lpstr>КРИСТАЛЛИЧЕСКИЕ ВЕЩЕСТВА </vt:lpstr>
      <vt:lpstr>Аморфные вещества </vt:lpstr>
      <vt:lpstr>Свойства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АМОРФНЫЕ И КРИСТАЛЛИЧЕСКИЕ ВЕЩЕСТВА </dc:title>
  <dc:creator>Тарвердян Сима Арменовна</dc:creator>
  <cp:lastModifiedBy>Тарвердян Сима Арменовна</cp:lastModifiedBy>
  <cp:revision>1</cp:revision>
  <dcterms:created xsi:type="dcterms:W3CDTF">2022-03-23T14:01:52Z</dcterms:created>
  <dcterms:modified xsi:type="dcterms:W3CDTF">2022-03-23T14:34:32Z</dcterms:modified>
</cp:coreProperties>
</file>

<file path=docProps/thumbnail.jpeg>
</file>